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9/27/2023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image" Target="../media/image4.jpeg"/><Relationship Id="rId2" Type="http://schemas.openxmlformats.org/officeDocument/2006/relationships/slide" Target="slide3.xml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" Target="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9D83488-D36A-2501-D079-D84F76E865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97078" y="431488"/>
            <a:ext cx="8825658" cy="2677648"/>
          </a:xfrm>
        </p:spPr>
        <p:txBody>
          <a:bodyPr/>
          <a:lstStyle/>
          <a:p>
            <a:r>
              <a:rPr lang="es-ES" sz="16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LAS TIC</a:t>
            </a:r>
            <a:endParaRPr lang="es-NI" sz="16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6AB8637-9B6C-EE35-2038-0B4B87B10A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7078" y="2887445"/>
            <a:ext cx="8825658" cy="861420"/>
          </a:xfrm>
        </p:spPr>
        <p:txBody>
          <a:bodyPr>
            <a:normAutofit/>
          </a:bodyPr>
          <a:lstStyle/>
          <a:p>
            <a:r>
              <a:rPr lang="es-ES" sz="3600" b="1" dirty="0">
                <a:solidFill>
                  <a:schemeClr val="accent5">
                    <a:lumMod val="40000"/>
                    <a:lumOff val="60000"/>
                  </a:schemeClr>
                </a:solidFill>
              </a:rPr>
              <a:t>TECNOLOGÍA EN LA EDUCACIÓN</a:t>
            </a:r>
            <a:endParaRPr lang="es-NI" sz="3600" b="1" dirty="0">
              <a:solidFill>
                <a:schemeClr val="accent5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028" name="Picture 4" descr="Las TICs">
            <a:extLst>
              <a:ext uri="{FF2B5EF4-FFF2-40B4-BE49-F238E27FC236}">
                <a16:creationId xmlns:a16="http://schemas.microsoft.com/office/drawing/2014/main" id="{4CB778BA-53AB-D196-811D-CC7771CE1C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03251" y="4109837"/>
            <a:ext cx="2620124" cy="231667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¿Qué son las TIC? - Las tic en la educacion">
            <a:extLst>
              <a:ext uri="{FF2B5EF4-FFF2-40B4-BE49-F238E27FC236}">
                <a16:creationId xmlns:a16="http://schemas.microsoft.com/office/drawing/2014/main" id="{4C9D74D9-9A71-8D7B-E509-01B2038F6F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78" y="3961911"/>
            <a:ext cx="2514399" cy="2316675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2864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386EA0-EA1B-54AC-5BA8-FBD2C0C48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8242" y="986920"/>
            <a:ext cx="4755516" cy="706964"/>
          </a:xfrm>
        </p:spPr>
        <p:txBody>
          <a:bodyPr/>
          <a:lstStyle/>
          <a:p>
            <a:r>
              <a:rPr lang="es-ES" sz="4000" b="1" dirty="0"/>
              <a:t>MENU PRINCIPAL</a:t>
            </a:r>
            <a:endParaRPr lang="es-NI" sz="4000" b="1" dirty="0"/>
          </a:p>
        </p:txBody>
      </p:sp>
      <p:sp>
        <p:nvSpPr>
          <p:cNvPr id="3" name="Botón de acción: ir a inicio 2">
            <a:hlinkClick r:id="" action="ppaction://hlinkshowjump?jump=firstslide" highlightClick="1"/>
            <a:extLst>
              <a:ext uri="{FF2B5EF4-FFF2-40B4-BE49-F238E27FC236}">
                <a16:creationId xmlns:a16="http://schemas.microsoft.com/office/drawing/2014/main" id="{62F2057C-AA8E-6980-44BF-EA0FDE01F657}"/>
              </a:ext>
            </a:extLst>
          </p:cNvPr>
          <p:cNvSpPr/>
          <p:nvPr/>
        </p:nvSpPr>
        <p:spPr>
          <a:xfrm>
            <a:off x="10866784" y="5625548"/>
            <a:ext cx="967408" cy="1046922"/>
          </a:xfrm>
          <a:prstGeom prst="actionButtonHom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/>
          </a:p>
        </p:txBody>
      </p:sp>
      <p:sp>
        <p:nvSpPr>
          <p:cNvPr id="4" name="Rectángulo: esquinas redondeadas 3">
            <a:hlinkClick r:id="rId2" action="ppaction://hlinksldjump"/>
            <a:extLst>
              <a:ext uri="{FF2B5EF4-FFF2-40B4-BE49-F238E27FC236}">
                <a16:creationId xmlns:a16="http://schemas.microsoft.com/office/drawing/2014/main" id="{017338A4-97D9-146E-E1BB-A6BC036372B7}"/>
              </a:ext>
            </a:extLst>
          </p:cNvPr>
          <p:cNvSpPr/>
          <p:nvPr/>
        </p:nvSpPr>
        <p:spPr>
          <a:xfrm>
            <a:off x="1073426" y="2897257"/>
            <a:ext cx="2438400" cy="67254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/>
              <a:t>QUE SON LAS TIC</a:t>
            </a:r>
            <a:endParaRPr lang="es-NI" b="1" dirty="0"/>
          </a:p>
        </p:txBody>
      </p:sp>
      <p:sp>
        <p:nvSpPr>
          <p:cNvPr id="5" name="Rectángulo: esquinas redondeadas 4">
            <a:hlinkClick r:id="rId3" action="ppaction://hlinksldjump"/>
            <a:extLst>
              <a:ext uri="{FF2B5EF4-FFF2-40B4-BE49-F238E27FC236}">
                <a16:creationId xmlns:a16="http://schemas.microsoft.com/office/drawing/2014/main" id="{A7BBA0C6-CF85-011A-8271-A1A6114F7896}"/>
              </a:ext>
            </a:extLst>
          </p:cNvPr>
          <p:cNvSpPr/>
          <p:nvPr/>
        </p:nvSpPr>
        <p:spPr>
          <a:xfrm>
            <a:off x="1080052" y="4066760"/>
            <a:ext cx="2438400" cy="67254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/>
              <a:t>VENTAJAS</a:t>
            </a:r>
            <a:endParaRPr lang="es-NI" b="1" dirty="0"/>
          </a:p>
        </p:txBody>
      </p:sp>
      <p:sp>
        <p:nvSpPr>
          <p:cNvPr id="6" name="Rectángulo: esquinas redondeadas 5">
            <a:hlinkClick r:id="rId4" action="ppaction://hlinksldjump"/>
            <a:extLst>
              <a:ext uri="{FF2B5EF4-FFF2-40B4-BE49-F238E27FC236}">
                <a16:creationId xmlns:a16="http://schemas.microsoft.com/office/drawing/2014/main" id="{3D764FE9-4C2A-368E-FD1B-6C6665C1FE0D}"/>
              </a:ext>
            </a:extLst>
          </p:cNvPr>
          <p:cNvSpPr/>
          <p:nvPr/>
        </p:nvSpPr>
        <p:spPr>
          <a:xfrm>
            <a:off x="7653131" y="2897257"/>
            <a:ext cx="2438400" cy="67254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/>
              <a:t>DESVENTAJAS</a:t>
            </a:r>
            <a:endParaRPr lang="es-NI" b="1" dirty="0"/>
          </a:p>
        </p:txBody>
      </p:sp>
      <p:sp>
        <p:nvSpPr>
          <p:cNvPr id="7" name="Rectángulo: esquinas redondeadas 6">
            <a:hlinkClick r:id="rId5" action="ppaction://hlinksldjump"/>
            <a:extLst>
              <a:ext uri="{FF2B5EF4-FFF2-40B4-BE49-F238E27FC236}">
                <a16:creationId xmlns:a16="http://schemas.microsoft.com/office/drawing/2014/main" id="{4844EC18-7DB3-8C63-B42B-16309F00F05A}"/>
              </a:ext>
            </a:extLst>
          </p:cNvPr>
          <p:cNvSpPr/>
          <p:nvPr/>
        </p:nvSpPr>
        <p:spPr>
          <a:xfrm>
            <a:off x="7653131" y="4133022"/>
            <a:ext cx="2438400" cy="672548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/>
              <a:t>EJEMPLOS</a:t>
            </a:r>
            <a:endParaRPr lang="es-NI" b="1" dirty="0"/>
          </a:p>
        </p:txBody>
      </p:sp>
      <p:pic>
        <p:nvPicPr>
          <p:cNvPr id="2050" name="Picture 2" descr="Logo De Las Tic PNG Image | Transparent PNG Free Download on SeekPNG">
            <a:hlinkClick r:id="rId6" action="ppaction://hlinksldjump"/>
            <a:extLst>
              <a:ext uri="{FF2B5EF4-FFF2-40B4-BE49-F238E27FC236}">
                <a16:creationId xmlns:a16="http://schemas.microsoft.com/office/drawing/2014/main" id="{AF406767-6245-A619-E5FB-4DEA89F761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57041" y="3074917"/>
            <a:ext cx="2857500" cy="1495425"/>
          </a:xfrm>
          <a:prstGeom prst="rect">
            <a:avLst/>
          </a:prstGeom>
          <a:ln>
            <a:noFill/>
          </a:ln>
          <a:effectLst>
            <a:glow rad="101600">
              <a:schemeClr val="accent2">
                <a:satMod val="175000"/>
                <a:alpha val="40000"/>
              </a:schemeClr>
            </a:glow>
            <a:outerShdw blurRad="190500" algn="tl" rotWithShape="0">
              <a:srgbClr val="000000">
                <a:alpha val="70000"/>
              </a:srgbClr>
            </a:outerShdw>
          </a:effectLst>
          <a:scene3d>
            <a:camera prst="orthographicFront"/>
            <a:lightRig rig="threePt" dir="t"/>
          </a:scene3d>
          <a:sp3d>
            <a:bevelT prst="angle"/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90309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CF3F2C-E6B8-9A05-8845-5A41BE7FB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0587" y="1092938"/>
            <a:ext cx="8761413" cy="706964"/>
          </a:xfrm>
        </p:spPr>
        <p:txBody>
          <a:bodyPr/>
          <a:lstStyle/>
          <a:p>
            <a:r>
              <a:rPr lang="es-NI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¿Qué son las TIC?</a:t>
            </a:r>
            <a:br>
              <a:rPr lang="es-NI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</a:br>
            <a:endParaRPr lang="es-NI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F38F7A-3058-3291-EC44-7DC7BF85F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170" y="3027569"/>
            <a:ext cx="8825659" cy="3416300"/>
          </a:xfrm>
        </p:spPr>
        <p:txBody>
          <a:bodyPr>
            <a:normAutofit/>
          </a:bodyPr>
          <a:lstStyle/>
          <a:p>
            <a:r>
              <a:rPr lang="es-ES" sz="2000" b="1" dirty="0"/>
              <a:t>Cuando hablamos de las TIC o Tecnologías de Información y Comunicaciones, nos referimos a un grupo diverso de prácticas, conocimientos y herramientas, vinculados con el consumo y la transmisión de la información y desarrollados a partir del cambio tecnológico vertiginoso que ha experimentado la humanidad en las últimas décadas, sobre todo a raíz de la aparición de Internet.</a:t>
            </a:r>
          </a:p>
          <a:p>
            <a:pPr marL="0" indent="0">
              <a:buNone/>
            </a:pPr>
            <a:endParaRPr lang="es-ES" sz="2000" b="1" dirty="0"/>
          </a:p>
        </p:txBody>
      </p:sp>
      <p:sp>
        <p:nvSpPr>
          <p:cNvPr id="4" name="Botón de acción: ir hacia delante o siguiente 3">
            <a:hlinkClick r:id="rId2" action="ppaction://hlinksldjump"/>
            <a:extLst>
              <a:ext uri="{FF2B5EF4-FFF2-40B4-BE49-F238E27FC236}">
                <a16:creationId xmlns:a16="http://schemas.microsoft.com/office/drawing/2014/main" id="{C5410450-FCFD-8773-4EF8-1C6411E19C84}"/>
              </a:ext>
            </a:extLst>
          </p:cNvPr>
          <p:cNvSpPr/>
          <p:nvPr/>
        </p:nvSpPr>
        <p:spPr>
          <a:xfrm>
            <a:off x="10840278" y="5883965"/>
            <a:ext cx="914400" cy="821635"/>
          </a:xfrm>
          <a:prstGeom prst="actionButtonForwardNex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99375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CF3F2C-E6B8-9A05-8845-5A41BE7FB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0587" y="1079686"/>
            <a:ext cx="8761413" cy="706964"/>
          </a:xfrm>
        </p:spPr>
        <p:txBody>
          <a:bodyPr/>
          <a:lstStyle/>
          <a:p>
            <a:r>
              <a:rPr lang="es-NI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Ventajas de las TIC</a:t>
            </a:r>
            <a:br>
              <a:rPr lang="es-NI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</a:br>
            <a:endParaRPr lang="es-NI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F38F7A-3058-3291-EC44-7DC7BF85F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170" y="2974560"/>
            <a:ext cx="8825659" cy="3416300"/>
          </a:xfrm>
        </p:spPr>
        <p:txBody>
          <a:bodyPr>
            <a:normAutofit/>
          </a:bodyPr>
          <a:lstStyle/>
          <a:p>
            <a:r>
              <a:rPr lang="es-ES" sz="2000" b="1" dirty="0"/>
              <a:t>Las virtudes de las TIC no son difíciles de enumerar: su mayor velocidad, capacidad y distribución de la información permiten que usuarios de distintas partes del planeta pueden conectarse usando computadores y otros aparatos especializados, para comunicarse de múltiples maneras y emprender diversas transacciones: comprar y vender objetos e información, compartir datos personales, conversar en tiempo real, incluso jugar videojuegos en línea aún sin hablar el mismo idioma.</a:t>
            </a:r>
          </a:p>
          <a:p>
            <a:endParaRPr lang="es-ES" sz="2000" b="1" dirty="0"/>
          </a:p>
          <a:p>
            <a:endParaRPr lang="es-ES" sz="2000" b="1" dirty="0"/>
          </a:p>
          <a:p>
            <a:endParaRPr lang="es-ES" sz="2000" b="1" dirty="0"/>
          </a:p>
        </p:txBody>
      </p:sp>
      <p:sp>
        <p:nvSpPr>
          <p:cNvPr id="4" name="Botón de acción: ir hacia delante o siguiente 3">
            <a:hlinkClick r:id="rId2" action="ppaction://hlinksldjump"/>
            <a:extLst>
              <a:ext uri="{FF2B5EF4-FFF2-40B4-BE49-F238E27FC236}">
                <a16:creationId xmlns:a16="http://schemas.microsoft.com/office/drawing/2014/main" id="{C5410450-FCFD-8773-4EF8-1C6411E19C84}"/>
              </a:ext>
            </a:extLst>
          </p:cNvPr>
          <p:cNvSpPr/>
          <p:nvPr/>
        </p:nvSpPr>
        <p:spPr>
          <a:xfrm>
            <a:off x="10840278" y="5883965"/>
            <a:ext cx="914400" cy="821635"/>
          </a:xfrm>
          <a:prstGeom prst="actionButtonForwardNex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3637040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CF3F2C-E6B8-9A05-8845-5A41BE7FB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3265" y="1092939"/>
            <a:ext cx="8761413" cy="706964"/>
          </a:xfrm>
        </p:spPr>
        <p:txBody>
          <a:bodyPr/>
          <a:lstStyle/>
          <a:p>
            <a:r>
              <a:rPr lang="es-NI" b="1" dirty="0">
                <a:solidFill>
                  <a:schemeClr val="bg1"/>
                </a:solidFill>
                <a:latin typeface="Montserrat" panose="00000500000000000000" pitchFamily="2" charset="0"/>
              </a:rPr>
              <a:t>Desv</a:t>
            </a:r>
            <a:r>
              <a:rPr lang="es-NI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  <a:t>entajas de las TIC</a:t>
            </a:r>
            <a:br>
              <a:rPr lang="es-NI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</a:br>
            <a:endParaRPr lang="es-NI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F38F7A-3058-3291-EC44-7DC7BF85F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170" y="2974560"/>
            <a:ext cx="8825659" cy="3416300"/>
          </a:xfrm>
        </p:spPr>
        <p:txBody>
          <a:bodyPr>
            <a:normAutofit/>
          </a:bodyPr>
          <a:lstStyle/>
          <a:p>
            <a:r>
              <a:rPr lang="es-ES" sz="2000" b="1" dirty="0"/>
              <a:t>No todo es positivo con las TIC. Entre otras cosas, han fomentado una dispersión de la información, desprovista de sistemas de catalogación y legitimación del conocimiento, lo cual se traduce en mayor grado de desorden del contenido (como ocurre con Internet) e incluso acceso prematuro al mismo, fomentando la ignorancia y la irresponsabilidad en el gran público, incapaz de discernir si las fuentes son confiables o no.</a:t>
            </a:r>
          </a:p>
          <a:p>
            <a:endParaRPr lang="es-ES" sz="2000" b="1" dirty="0"/>
          </a:p>
          <a:p>
            <a:pPr marL="0" indent="0">
              <a:buNone/>
            </a:pPr>
            <a:endParaRPr lang="es-ES" sz="2000" b="1" dirty="0"/>
          </a:p>
          <a:p>
            <a:endParaRPr lang="es-ES" sz="2000" b="1" dirty="0"/>
          </a:p>
        </p:txBody>
      </p:sp>
      <p:sp>
        <p:nvSpPr>
          <p:cNvPr id="4" name="Botón de acción: ir hacia delante o siguiente 3">
            <a:hlinkClick r:id="rId2" action="ppaction://hlinksldjump"/>
            <a:extLst>
              <a:ext uri="{FF2B5EF4-FFF2-40B4-BE49-F238E27FC236}">
                <a16:creationId xmlns:a16="http://schemas.microsoft.com/office/drawing/2014/main" id="{C5410450-FCFD-8773-4EF8-1C6411E19C84}"/>
              </a:ext>
            </a:extLst>
          </p:cNvPr>
          <p:cNvSpPr/>
          <p:nvPr/>
        </p:nvSpPr>
        <p:spPr>
          <a:xfrm>
            <a:off x="10840278" y="5883965"/>
            <a:ext cx="914400" cy="821635"/>
          </a:xfrm>
          <a:prstGeom prst="actionButtonForwardNex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2097092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CF3F2C-E6B8-9A05-8845-5A41BE7FB9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3265" y="1092939"/>
            <a:ext cx="8761413" cy="706964"/>
          </a:xfrm>
        </p:spPr>
        <p:txBody>
          <a:bodyPr/>
          <a:lstStyle/>
          <a:p>
            <a:r>
              <a:rPr lang="es-NI" b="1" dirty="0">
                <a:solidFill>
                  <a:schemeClr val="bg1"/>
                </a:solidFill>
                <a:latin typeface="Montserrat" panose="00000500000000000000" pitchFamily="2" charset="0"/>
              </a:rPr>
              <a:t>Ejemplos de las TIC</a:t>
            </a:r>
            <a:br>
              <a:rPr lang="es-NI" b="1" i="0" dirty="0">
                <a:solidFill>
                  <a:schemeClr val="bg1"/>
                </a:solidFill>
                <a:effectLst/>
                <a:latin typeface="Montserrat" panose="00000500000000000000" pitchFamily="2" charset="0"/>
              </a:rPr>
            </a:br>
            <a:endParaRPr lang="es-NI" dirty="0">
              <a:solidFill>
                <a:schemeClr val="bg1"/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BF38F7A-3058-3291-EC44-7DC7BF85F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9587" y="2643256"/>
            <a:ext cx="8825659" cy="3416300"/>
          </a:xfrm>
        </p:spPr>
        <p:txBody>
          <a:bodyPr>
            <a:normAutofit fontScale="85000" lnSpcReduction="20000"/>
          </a:bodyPr>
          <a:lstStyle/>
          <a:p>
            <a:r>
              <a:rPr lang="es-ES" sz="2000" b="1" dirty="0"/>
              <a:t>Comercio electrónico. Cada vez más servicios y productos se ofrecen a través de Internet o de aplicaciones en dispositivos móviles, permitiendo el desarrollo de toda una rama comercial inmediata e internacional.</a:t>
            </a:r>
          </a:p>
          <a:p>
            <a:r>
              <a:rPr lang="es-ES" sz="2000" b="1" dirty="0"/>
              <a:t>Comunidades virtuales. Redes de usuarios que comparten temas afines, pasiones o simplemente desean expandir su círculo social, encuentran espacios digitales propicios para la interacción a lo largo de distancias.</a:t>
            </a:r>
          </a:p>
          <a:p>
            <a:r>
              <a:rPr lang="es-ES" sz="2000" b="1" dirty="0"/>
              <a:t>Mensajería instantánea. Servicios para computadores o teléfonos celulares inteligentes que permiten la comunicación inmediata, eficiente y directa, son cada vez más empleados hoy en día.</a:t>
            </a:r>
          </a:p>
          <a:p>
            <a:r>
              <a:rPr lang="es-ES" sz="2000" b="1" dirty="0"/>
              <a:t>Correo electrónico. La versión digital del correo postal no pasa de moda, ya que permite no sólo el envío de información escrita sino de fotografías y otros archivos adjuntos, cuya recepción es sin embargo instantánea, sin importar lo lejos que estén el remitente y el destinatario.</a:t>
            </a:r>
          </a:p>
          <a:p>
            <a:pPr marL="0" indent="0">
              <a:buNone/>
            </a:pPr>
            <a:endParaRPr lang="es-ES" sz="2000" b="1" dirty="0"/>
          </a:p>
          <a:p>
            <a:endParaRPr lang="es-ES" sz="2000" b="1" dirty="0"/>
          </a:p>
        </p:txBody>
      </p:sp>
      <p:sp>
        <p:nvSpPr>
          <p:cNvPr id="4" name="Botón de acción: ir hacia delante o siguiente 3">
            <a:hlinkClick r:id="rId2" action="ppaction://hlinksldjump"/>
            <a:extLst>
              <a:ext uri="{FF2B5EF4-FFF2-40B4-BE49-F238E27FC236}">
                <a16:creationId xmlns:a16="http://schemas.microsoft.com/office/drawing/2014/main" id="{C5410450-FCFD-8773-4EF8-1C6411E19C84}"/>
              </a:ext>
            </a:extLst>
          </p:cNvPr>
          <p:cNvSpPr/>
          <p:nvPr/>
        </p:nvSpPr>
        <p:spPr>
          <a:xfrm>
            <a:off x="10840278" y="5883965"/>
            <a:ext cx="914400" cy="821635"/>
          </a:xfrm>
          <a:prstGeom prst="actionButtonForwardNex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NI"/>
          </a:p>
        </p:txBody>
      </p:sp>
    </p:spTree>
    <p:extLst>
      <p:ext uri="{BB962C8B-B14F-4D97-AF65-F5344CB8AC3E}">
        <p14:creationId xmlns:p14="http://schemas.microsoft.com/office/powerpoint/2010/main" val="2058680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1C27AD-6F67-A08B-E63B-01446D5FF7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8207" y="473765"/>
            <a:ext cx="2793158" cy="1600200"/>
          </a:xfrm>
        </p:spPr>
        <p:txBody>
          <a:bodyPr/>
          <a:lstStyle/>
          <a:p>
            <a:r>
              <a:rPr lang="es-ES" sz="6600" dirty="0"/>
              <a:t>VIDEO</a:t>
            </a:r>
            <a:endParaRPr lang="es-NI" sz="6600" dirty="0"/>
          </a:p>
        </p:txBody>
      </p:sp>
      <p:pic>
        <p:nvPicPr>
          <p:cNvPr id="5" name="y2mate.com - Educlic La importancia de las TICs en la educación_720p">
            <a:hlinkClick r:id="" action="ppaction://media"/>
            <a:extLst>
              <a:ext uri="{FF2B5EF4-FFF2-40B4-BE49-F238E27FC236}">
                <a16:creationId xmlns:a16="http://schemas.microsoft.com/office/drawing/2014/main" id="{462E36D6-9344-9385-C8C6-73980167226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18609" y="1577009"/>
            <a:ext cx="6917123" cy="389127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3074" name="Picture 2" descr="Icono video, logo, play, youtube, youtuber, png | PNGWing">
            <a:extLst>
              <a:ext uri="{FF2B5EF4-FFF2-40B4-BE49-F238E27FC236}">
                <a16:creationId xmlns:a16="http://schemas.microsoft.com/office/drawing/2014/main" id="{9284C3A3-69D5-D4E3-D0E7-7CD75CFAD7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4783" r="95217">
                        <a14:foregroundMark x1="5761" y1="41196" x2="5761" y2="41196"/>
                        <a14:foregroundMark x1="4783" y1="38804" x2="4783" y2="38804"/>
                        <a14:foregroundMark x1="95217" y1="42717" x2="95217" y2="42717"/>
                        <a14:foregroundMark x1="52174" y1="52609" x2="52174" y2="52609"/>
                        <a14:foregroundMark x1="47717" y1="45000" x2="47717" y2="45000"/>
                        <a14:foregroundMark x1="44565" y1="40000" x2="46522" y2="58696"/>
                        <a14:foregroundMark x1="46522" y1="58696" x2="46739" y2="59130"/>
                        <a14:backgroundMark x1="61413" y1="7500" x2="61413" y2="7500"/>
                        <a14:backgroundMark x1="12174" y1="5978" x2="90435" y2="7500"/>
                        <a14:backgroundMark x1="20217" y1="88478" x2="94457" y2="90000"/>
                        <a14:backgroundMark x1="88696" y1="93152" x2="88696" y2="93152"/>
                        <a14:backgroundMark x1="88696" y1="93152" x2="88696" y2="93152"/>
                        <a14:backgroundMark x1="88696" y1="93152" x2="88696" y2="93152"/>
                        <a14:backgroundMark x1="88696" y1="93152" x2="88696" y2="93152"/>
                        <a14:backgroundMark x1="88696" y1="93152" x2="88696" y2="93152"/>
                        <a14:backgroundMark x1="88696" y1="93152" x2="88696" y2="93152"/>
                        <a14:backgroundMark x1="88696" y1="93152" x2="88696" y2="93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229" y="2073965"/>
            <a:ext cx="3737113" cy="3737113"/>
          </a:xfrm>
          <a:prstGeom prst="rect">
            <a:avLst/>
          </a:prstGeom>
          <a:noFill/>
          <a:effectLst>
            <a:reflection blurRad="6350" stA="52000" endA="300" endPos="3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088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650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la de reuniones Ion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{C391A029-F82A-43E6-921C-7D6D95DC8BA8}tf02900722</Template>
  <TotalTime>65</TotalTime>
  <Words>400</Words>
  <Application>Microsoft Office PowerPoint</Application>
  <PresentationFormat>Panorámica</PresentationFormat>
  <Paragraphs>21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Century Gothic</vt:lpstr>
      <vt:lpstr>Montserrat</vt:lpstr>
      <vt:lpstr>Wingdings 3</vt:lpstr>
      <vt:lpstr>Sala de reuniones Ion</vt:lpstr>
      <vt:lpstr>LAS TIC</vt:lpstr>
      <vt:lpstr>MENU PRINCIPAL</vt:lpstr>
      <vt:lpstr>¿Qué son las TIC? </vt:lpstr>
      <vt:lpstr>Ventajas de las TIC </vt:lpstr>
      <vt:lpstr>Desventajas de las TIC </vt:lpstr>
      <vt:lpstr>Ejemplos de las TIC </vt:lpstr>
      <vt:lpstr>VIDEO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LAS TIC</dc:title>
  <dc:creator>Marlon Isaac Alvarez C</dc:creator>
  <cp:lastModifiedBy>Marlon Isaac Alvarez C</cp:lastModifiedBy>
  <cp:revision>11</cp:revision>
  <dcterms:created xsi:type="dcterms:W3CDTF">2023-09-27T17:05:31Z</dcterms:created>
  <dcterms:modified xsi:type="dcterms:W3CDTF">2023-09-27T18:39:11Z</dcterms:modified>
</cp:coreProperties>
</file>

<file path=docProps/thumbnail.jpeg>
</file>